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6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39" r:id="rId27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77" Type="http://schemas.openxmlformats.org/officeDocument/2006/relationships/slide" Target="slides/slide161.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111.xml"/></Relationships>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9DCAC42D-9284-088C-8BC4-1ACACAD747F4}"/>
              </a:ext>
            </a:extLst>
          </p:cNvPr>
          <p:cNvSpPr>
            <a:spLocks noGrp="1" noChangeArrowheads="1"/>
          </p:cNvSpPr>
          <p:nvPr>
            <p:ph type="title"/>
          </p:nvPr>
        </p:nvSpPr>
        <p:spPr/>
        <p:txBody>
          <a:bodyPr/>
          <a:lstStyle/>
          <a:p>
            <a:r>
              <a:rPr lang="en-US" altLang="zh-CN">
                <a:ea typeface="宋体" panose="02010600030101010101" pitchFamily="2" charset="-122"/>
              </a:rPr>
              <a:t>Waivers</a:t>
            </a:r>
          </a:p>
        </p:txBody>
      </p:sp>
      <p:sp>
        <p:nvSpPr>
          <p:cNvPr id="26627" name="Rectangle 3">
            <a:extLst>
              <a:ext uri="{FF2B5EF4-FFF2-40B4-BE49-F238E27FC236}">
                <a16:creationId xmlns:a16="http://schemas.microsoft.com/office/drawing/2014/main" id="{C7E74E3C-C460-76FA-14E7-7E75267D7F23}"/>
              </a:ext>
            </a:extLst>
          </p:cNvPr>
          <p:cNvSpPr>
            <a:spLocks noGrp="1" noChangeArrowheads="1"/>
          </p:cNvSpPr>
          <p:nvPr>
            <p:ph type="body" idx="1"/>
          </p:nvPr>
        </p:nvSpPr>
        <p:spPr>
          <a:xfrm>
            <a:off x="2819428" y="9"/>
          </a:xfrm>
        </p:spPr>
        <p:txBody>
          <a:bodyPr/>
          <a:lstStyle/>
          <a:p>
            <a:r>
              <a:rPr lang="en-US" altLang="zh-CN">
                <a:ea typeface="宋体" panose="02010600030101010101" pitchFamily="2" charset="-122"/>
              </a:rPr>
              <a:t>Command/Leadership Waivers</a:t>
            </a:r>
          </a:p>
          <a:p>
            <a:pPr lvl="1"/>
            <a:r>
              <a:rPr lang="en-US" altLang="zh-CN">
                <a:ea typeface="宋体" panose="02010600030101010101" pitchFamily="2" charset="-122"/>
              </a:rPr>
              <a:t>ARNG positions: Commander, Platoon Leader, Command Sergeant Major, and First Sergeant.  May be approved for battalion/brigade primary officer/NCO staff positions.</a:t>
            </a:r>
          </a:p>
          <a:p>
            <a:pPr lvl="1"/>
            <a:r>
              <a:rPr lang="en-US" altLang="zh-CN">
                <a:ea typeface="宋体" panose="02010600030101010101" pitchFamily="2" charset="-122"/>
              </a:rPr>
              <a:t>ANG positions: First Sergeant and Command Chief Master Sergeant</a:t>
            </a:r>
          </a:p>
          <a:p>
            <a:pPr lvl="1"/>
            <a:r>
              <a:rPr lang="en-US" altLang="zh-CN">
                <a:ea typeface="宋体" panose="02010600030101010101" pitchFamily="2" charset="-122"/>
              </a:rPr>
              <a:t>Command/leadership waivers may not exceed four years</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